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1" r:id="rId2"/>
    <p:sldId id="335" r:id="rId3"/>
    <p:sldId id="370" r:id="rId4"/>
    <p:sldId id="337" r:id="rId5"/>
    <p:sldId id="338" r:id="rId6"/>
    <p:sldId id="340" r:id="rId7"/>
    <p:sldId id="339" r:id="rId8"/>
    <p:sldId id="341" r:id="rId9"/>
    <p:sldId id="343" r:id="rId10"/>
    <p:sldId id="342" r:id="rId11"/>
    <p:sldId id="369" r:id="rId12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1" autoAdjust="0"/>
    <p:restoredTop sz="92137" autoAdjust="0"/>
  </p:normalViewPr>
  <p:slideViewPr>
    <p:cSldViewPr snapToGrid="0">
      <p:cViewPr varScale="1">
        <p:scale>
          <a:sx n="75" d="100"/>
          <a:sy n="75" d="100"/>
        </p:scale>
        <p:origin x="27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24.10.2022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.nmu.org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.nmu.org.ua/blocks/nmudekana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6213" y="496888"/>
            <a:ext cx="34655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14"/>
          <p:cNvSpPr txBox="1">
            <a:spLocks/>
          </p:cNvSpPr>
          <p:nvPr/>
        </p:nvSpPr>
        <p:spPr bwMode="auto">
          <a:xfrm>
            <a:off x="314325" y="285750"/>
            <a:ext cx="44640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dirty="0"/>
          </a:p>
        </p:txBody>
      </p:sp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314324" y="2049517"/>
            <a:ext cx="6533516" cy="2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Інструкція щодо вибору дисциплін</a:t>
            </a:r>
            <a:endParaRPr lang="uk-UA" sz="3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О-9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48654F-128F-435B-958A-899B14C5EEA0}"/>
              </a:ext>
            </a:extLst>
          </p:cNvPr>
          <p:cNvSpPr/>
          <p:nvPr/>
        </p:nvSpPr>
        <p:spPr>
          <a:xfrm>
            <a:off x="423082" y="343271"/>
            <a:ext cx="1157962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	Вибір дисциплін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 skills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здійснюється аналогічно вибору фахових дисциплін.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7A24D6-2F1C-403B-ACEA-0353D80D3D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26920" y="931666"/>
            <a:ext cx="10231655" cy="5496024"/>
          </a:xfrm>
          <a:prstGeom prst="rect">
            <a:avLst/>
          </a:prstGeom>
        </p:spPr>
      </p:pic>
      <p:sp>
        <p:nvSpPr>
          <p:cNvPr id="15" name="Прямоугольник: скругленные углы 25">
            <a:extLst>
              <a:ext uri="{FF2B5EF4-FFF2-40B4-BE49-F238E27FC236}">
                <a16:creationId xmlns:a16="http://schemas.microsoft.com/office/drawing/2014/main" id="{6FCE595D-5749-46CF-9506-880540A8E95E}"/>
              </a:ext>
            </a:extLst>
          </p:cNvPr>
          <p:cNvSpPr/>
          <p:nvPr/>
        </p:nvSpPr>
        <p:spPr>
          <a:xfrm>
            <a:off x="3235312" y="2959644"/>
            <a:ext cx="2597886" cy="32485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3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О-10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329708" y="1891862"/>
            <a:ext cx="11699381" cy="20179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0" i="1" dirty="0">
                <a:solidFill>
                  <a:schemeClr val="accent2"/>
                </a:solidFill>
              </a:rPr>
              <a:t>Хай Вам щастить!</a:t>
            </a:r>
          </a:p>
          <a:p>
            <a:endParaRPr lang="uk-UA" b="0" i="1" dirty="0">
              <a:solidFill>
                <a:schemeClr val="accent2"/>
              </a:solidFill>
            </a:endParaRPr>
          </a:p>
          <a:p>
            <a:r>
              <a:rPr lang="uk-UA" b="0" i="1" dirty="0">
                <a:solidFill>
                  <a:schemeClr val="accent2"/>
                </a:solidFill>
              </a:rPr>
              <a:t>Із запитаннями та побажаннями можна звертатися  </a:t>
            </a:r>
          </a:p>
          <a:p>
            <a:r>
              <a:rPr lang="uk-UA" b="0" i="1" dirty="0">
                <a:solidFill>
                  <a:schemeClr val="accent2"/>
                </a:solidFill>
              </a:rPr>
              <a:t>до  Навчально-методичного відділу (кімната 1/88) та  </a:t>
            </a:r>
            <a:br>
              <a:rPr lang="uk-UA" b="0" i="1" dirty="0">
                <a:solidFill>
                  <a:schemeClr val="accent2"/>
                </a:solidFill>
              </a:rPr>
            </a:br>
            <a:r>
              <a:rPr lang="uk-UA" b="0" i="1" dirty="0">
                <a:solidFill>
                  <a:schemeClr val="accent2"/>
                </a:solidFill>
              </a:rPr>
              <a:t> за тел. 3-68.</a:t>
            </a:r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59468" y="404813"/>
            <a:ext cx="11950395" cy="69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uk-UA" b="0" i="1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CE9C13-64F9-469E-9EE7-BAF06064C729}"/>
              </a:ext>
            </a:extLst>
          </p:cNvPr>
          <p:cNvSpPr/>
          <p:nvPr/>
        </p:nvSpPr>
        <p:spPr>
          <a:xfrm>
            <a:off x="675184" y="1307954"/>
            <a:ext cx="11007299" cy="247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"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визначення вибіркових дисциплін на наступний навчальний семестр (рік) студенту необхідно на сайті Дистанційної освіти (</a:t>
            </a:r>
            <a:r>
              <a:rPr lang="uk-UA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lang="en-US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</a:t>
            </a:r>
            <a:r>
              <a:rPr lang="uk-UA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://do.nmu.org.ua</a:t>
            </a:r>
            <a:r>
              <a:rPr lang="uk-UA" sz="2800" u="sng" spc="-25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Пройти ідентифікацію з використання облікового запису Office</a:t>
            </a:r>
            <a:r>
              <a:rPr lang="uk-UA" sz="2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365.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3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0C2F21-0DBA-48CA-8513-DF64C18DE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04" y="325115"/>
            <a:ext cx="9675191" cy="5047926"/>
          </a:xfrm>
          <a:prstGeom prst="rect">
            <a:avLst/>
          </a:prstGeom>
        </p:spPr>
      </p:pic>
      <p:sp>
        <p:nvSpPr>
          <p:cNvPr id="6" name="Прямоугольник: скругленные углы 23">
            <a:extLst>
              <a:ext uri="{FF2B5EF4-FFF2-40B4-BE49-F238E27FC236}">
                <a16:creationId xmlns:a16="http://schemas.microsoft.com/office/drawing/2014/main" id="{3A84534A-7280-4480-8A06-5E0485FFA8DC}"/>
              </a:ext>
            </a:extLst>
          </p:cNvPr>
          <p:cNvSpPr/>
          <p:nvPr/>
        </p:nvSpPr>
        <p:spPr>
          <a:xfrm>
            <a:off x="9082226" y="934143"/>
            <a:ext cx="1697589" cy="40003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1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109A7E-E5EB-4CFA-88F2-F7D7484FD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198" y="139923"/>
            <a:ext cx="9827604" cy="6578154"/>
          </a:xfrm>
          <a:prstGeom prst="rect">
            <a:avLst/>
          </a:prstGeom>
        </p:spPr>
      </p:pic>
      <p:sp>
        <p:nvSpPr>
          <p:cNvPr id="8" name="Прямоугольник: скругленные углы 22">
            <a:extLst>
              <a:ext uri="{FF2B5EF4-FFF2-40B4-BE49-F238E27FC236}">
                <a16:creationId xmlns:a16="http://schemas.microsoft.com/office/drawing/2014/main" id="{E2AC2745-BC91-4097-A842-CDB2413F6B18}"/>
              </a:ext>
            </a:extLst>
          </p:cNvPr>
          <p:cNvSpPr/>
          <p:nvPr/>
        </p:nvSpPr>
        <p:spPr>
          <a:xfrm>
            <a:off x="4962282" y="2470620"/>
            <a:ext cx="2050800" cy="7256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О-4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599090" y="16351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defTabSz="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uk-UA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Перейти до пункту меню «Дисципліни вільного вибору</a:t>
            </a:r>
            <a:r>
              <a:rPr lang="ru-RU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uk-UA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Фахові</a:t>
            </a:r>
            <a:r>
              <a:rPr lang="ru-RU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uk-UA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блоку «АІС Деканат НТУ ДП» або за посиланням </a:t>
            </a:r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https://do.nmu.org.ua/blocks/nmudekanat/</a:t>
            </a:r>
            <a:endParaRPr lang="uk-UA" sz="2400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2400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9090" y="0"/>
            <a:ext cx="10972800" cy="632618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endParaRPr lang="uk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1D60BA-05CD-47A8-883A-A159704735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3648" y="935323"/>
            <a:ext cx="9326879" cy="5611527"/>
          </a:xfrm>
          <a:prstGeom prst="rect">
            <a:avLst/>
          </a:prstGeom>
        </p:spPr>
      </p:pic>
      <p:sp>
        <p:nvSpPr>
          <p:cNvPr id="8" name="Прямоугольник: скругленные углы 24">
            <a:extLst>
              <a:ext uri="{FF2B5EF4-FFF2-40B4-BE49-F238E27FC236}">
                <a16:creationId xmlns:a16="http://schemas.microsoft.com/office/drawing/2014/main" id="{FEF62C86-8D11-4B27-843F-CE8A65926E24}"/>
              </a:ext>
            </a:extLst>
          </p:cNvPr>
          <p:cNvSpPr/>
          <p:nvPr/>
        </p:nvSpPr>
        <p:spPr>
          <a:xfrm>
            <a:off x="9148695" y="1349192"/>
            <a:ext cx="1681832" cy="215913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1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О-5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736D12-90E5-4EAC-B6E5-6DFBE6807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62" y="252709"/>
            <a:ext cx="8945823" cy="6193720"/>
          </a:xfrm>
          <a:prstGeom prst="rect">
            <a:avLst/>
          </a:prstGeom>
        </p:spPr>
      </p:pic>
      <p:sp>
        <p:nvSpPr>
          <p:cNvPr id="8" name="Прямоугольник: скругленные углы 25">
            <a:extLst>
              <a:ext uri="{FF2B5EF4-FFF2-40B4-BE49-F238E27FC236}">
                <a16:creationId xmlns:a16="http://schemas.microsoft.com/office/drawing/2014/main" id="{A5277EA7-1D95-4284-A670-FE3FEF2B4824}"/>
              </a:ext>
            </a:extLst>
          </p:cNvPr>
          <p:cNvSpPr/>
          <p:nvPr/>
        </p:nvSpPr>
        <p:spPr>
          <a:xfrm>
            <a:off x="3212133" y="2275372"/>
            <a:ext cx="2273835" cy="115362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5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О-6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AA70F2-0D3A-4C41-8311-7792A170AA5D}"/>
              </a:ext>
            </a:extLst>
          </p:cNvPr>
          <p:cNvSpPr/>
          <p:nvPr/>
        </p:nvSpPr>
        <p:spPr>
          <a:xfrm>
            <a:off x="573206" y="1"/>
            <a:ext cx="11218459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3.Ознайомитись з переліком дисциплін та здійснити вибір в обсязі вказаних кредитів.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66C6DF-9204-4D78-ABCF-8013AAFC4346}"/>
              </a:ext>
            </a:extLst>
          </p:cNvPr>
          <p:cNvPicPr/>
          <p:nvPr/>
        </p:nvPicPr>
        <p:blipFill rotWithShape="1">
          <a:blip r:embed="rId3"/>
          <a:srcRect b="1544"/>
          <a:stretch/>
        </p:blipFill>
        <p:spPr bwMode="auto">
          <a:xfrm>
            <a:off x="922421" y="793584"/>
            <a:ext cx="10347157" cy="5530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: скругленные углы 27">
            <a:extLst>
              <a:ext uri="{FF2B5EF4-FFF2-40B4-BE49-F238E27FC236}">
                <a16:creationId xmlns:a16="http://schemas.microsoft.com/office/drawing/2014/main" id="{DB2840E4-B7C2-43FA-83FE-E82534C146AD}"/>
              </a:ext>
            </a:extLst>
          </p:cNvPr>
          <p:cNvSpPr/>
          <p:nvPr/>
        </p:nvSpPr>
        <p:spPr>
          <a:xfrm>
            <a:off x="4861673" y="4177795"/>
            <a:ext cx="4290662" cy="30162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: скругленные углы 28">
            <a:extLst>
              <a:ext uri="{FF2B5EF4-FFF2-40B4-BE49-F238E27FC236}">
                <a16:creationId xmlns:a16="http://schemas.microsoft.com/office/drawing/2014/main" id="{95B1844D-6E28-452B-941C-DA749A4837B4}"/>
              </a:ext>
            </a:extLst>
          </p:cNvPr>
          <p:cNvSpPr/>
          <p:nvPr/>
        </p:nvSpPr>
        <p:spPr>
          <a:xfrm>
            <a:off x="10171022" y="5410259"/>
            <a:ext cx="795370" cy="37897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4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О-7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634D3C-ED9F-42E3-B20E-F56ADCEA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56" y="182598"/>
            <a:ext cx="9681287" cy="6492803"/>
          </a:xfrm>
          <a:prstGeom prst="rect">
            <a:avLst/>
          </a:prstGeom>
        </p:spPr>
      </p:pic>
      <p:sp>
        <p:nvSpPr>
          <p:cNvPr id="9" name="Прямоугольник: скругленные углы 29">
            <a:extLst>
              <a:ext uri="{FF2B5EF4-FFF2-40B4-BE49-F238E27FC236}">
                <a16:creationId xmlns:a16="http://schemas.microsoft.com/office/drawing/2014/main" id="{6FF762E9-0483-43F6-AACF-465152470FFD}"/>
              </a:ext>
            </a:extLst>
          </p:cNvPr>
          <p:cNvSpPr/>
          <p:nvPr/>
        </p:nvSpPr>
        <p:spPr>
          <a:xfrm>
            <a:off x="4949229" y="4437740"/>
            <a:ext cx="4044214" cy="4919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9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О-8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1E3E05-27CB-41D0-A2A0-95D9CCDFAB80}"/>
              </a:ext>
            </a:extLst>
          </p:cNvPr>
          <p:cNvSpPr/>
          <p:nvPr/>
        </p:nvSpPr>
        <p:spPr>
          <a:xfrm>
            <a:off x="900752" y="247018"/>
            <a:ext cx="1085169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	У випадку необхідності зміни – видалити раніш обрані та додати нові.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1B60F-0BD0-4830-B17E-1EBFB46A7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86" y="679060"/>
            <a:ext cx="9973920" cy="5931922"/>
          </a:xfrm>
          <a:prstGeom prst="rect">
            <a:avLst/>
          </a:prstGeom>
        </p:spPr>
      </p:pic>
      <p:sp>
        <p:nvSpPr>
          <p:cNvPr id="10" name="Прямоугольник: скругленные углы 30">
            <a:extLst>
              <a:ext uri="{FF2B5EF4-FFF2-40B4-BE49-F238E27FC236}">
                <a16:creationId xmlns:a16="http://schemas.microsoft.com/office/drawing/2014/main" id="{BB9BAD83-A5F8-42BF-A278-2804355FFD98}"/>
              </a:ext>
            </a:extLst>
          </p:cNvPr>
          <p:cNvSpPr/>
          <p:nvPr/>
        </p:nvSpPr>
        <p:spPr>
          <a:xfrm>
            <a:off x="9923700" y="3174273"/>
            <a:ext cx="674720" cy="27310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68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2846</TotalTime>
  <Words>261</Words>
  <Application>Microsoft Office PowerPoint</Application>
  <PresentationFormat>Широкоэкранный</PresentationFormat>
  <Paragraphs>49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Alexandr Alexandr</cp:lastModifiedBy>
  <cp:revision>393</cp:revision>
  <cp:lastPrinted>2018-11-26T14:04:37Z</cp:lastPrinted>
  <dcterms:created xsi:type="dcterms:W3CDTF">2018-01-06T22:34:48Z</dcterms:created>
  <dcterms:modified xsi:type="dcterms:W3CDTF">2022-10-24T11:24:56Z</dcterms:modified>
</cp:coreProperties>
</file>